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732" r:id="rId2"/>
    <p:sldId id="733" r:id="rId3"/>
    <p:sldId id="734" r:id="rId4"/>
    <p:sldId id="735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4" d="100"/>
          <a:sy n="84" d="100"/>
        </p:scale>
        <p:origin x="78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贵申 王" userId="201fba2491c5f930" providerId="LiveId" clId="{ED883329-A113-4AA9-BD5E-1C4A7D0102E0}"/>
    <pc:docChg chg="addSld delSld modSld">
      <pc:chgData name="贵申 王" userId="201fba2491c5f930" providerId="LiveId" clId="{ED883329-A113-4AA9-BD5E-1C4A7D0102E0}" dt="2025-04-30T02:37:55.648" v="72" actId="20577"/>
      <pc:docMkLst>
        <pc:docMk/>
      </pc:docMkLst>
      <pc:sldChg chg="modSp mod">
        <pc:chgData name="贵申 王" userId="201fba2491c5f930" providerId="LiveId" clId="{ED883329-A113-4AA9-BD5E-1C4A7D0102E0}" dt="2025-04-30T02:36:15.905" v="58" actId="20577"/>
        <pc:sldMkLst>
          <pc:docMk/>
          <pc:sldMk cId="0" sldId="732"/>
        </pc:sldMkLst>
        <pc:spChg chg="mod">
          <ac:chgData name="贵申 王" userId="201fba2491c5f930" providerId="LiveId" clId="{ED883329-A113-4AA9-BD5E-1C4A7D0102E0}" dt="2025-04-30T02:36:15.905" v="58" actId="20577"/>
          <ac:spMkLst>
            <pc:docMk/>
            <pc:sldMk cId="0" sldId="732"/>
            <ac:spMk id="53250" creationId="{45DABCB8-CB7D-EC96-7CAF-4B24ED401262}"/>
          </ac:spMkLst>
        </pc:spChg>
        <pc:spChg chg="mod">
          <ac:chgData name="贵申 王" userId="201fba2491c5f930" providerId="LiveId" clId="{ED883329-A113-4AA9-BD5E-1C4A7D0102E0}" dt="2025-04-30T02:32:02.626" v="23" actId="1076"/>
          <ac:spMkLst>
            <pc:docMk/>
            <pc:sldMk cId="0" sldId="732"/>
            <ac:spMk id="53251" creationId="{5D0BACF2-A65A-B686-2DC2-7261AB839622}"/>
          </ac:spMkLst>
        </pc:spChg>
      </pc:sldChg>
      <pc:sldChg chg="del">
        <pc:chgData name="贵申 王" userId="201fba2491c5f930" providerId="LiveId" clId="{ED883329-A113-4AA9-BD5E-1C4A7D0102E0}" dt="2025-04-30T02:28:36.229" v="13" actId="47"/>
        <pc:sldMkLst>
          <pc:docMk/>
          <pc:sldMk cId="2910162047" sldId="733"/>
        </pc:sldMkLst>
      </pc:sldChg>
      <pc:sldChg chg="modSp add mod">
        <pc:chgData name="贵申 王" userId="201fba2491c5f930" providerId="LiveId" clId="{ED883329-A113-4AA9-BD5E-1C4A7D0102E0}" dt="2025-04-30T02:37:55.648" v="72" actId="20577"/>
        <pc:sldMkLst>
          <pc:docMk/>
          <pc:sldMk cId="3961314995" sldId="733"/>
        </pc:sldMkLst>
        <pc:spChg chg="mod">
          <ac:chgData name="贵申 王" userId="201fba2491c5f930" providerId="LiveId" clId="{ED883329-A113-4AA9-BD5E-1C4A7D0102E0}" dt="2025-04-30T02:36:21.912" v="62" actId="20577"/>
          <ac:spMkLst>
            <pc:docMk/>
            <pc:sldMk cId="3961314995" sldId="733"/>
            <ac:spMk id="53250" creationId="{E6827D50-6AC3-CB6D-BEE2-705D5F89B046}"/>
          </ac:spMkLst>
        </pc:spChg>
        <pc:spChg chg="mod">
          <ac:chgData name="贵申 王" userId="201fba2491c5f930" providerId="LiveId" clId="{ED883329-A113-4AA9-BD5E-1C4A7D0102E0}" dt="2025-04-30T02:37:55.648" v="72" actId="20577"/>
          <ac:spMkLst>
            <pc:docMk/>
            <pc:sldMk cId="3961314995" sldId="733"/>
            <ac:spMk id="53251" creationId="{BB5D9A22-31E2-4FFF-6F50-4DCA7DA94B44}"/>
          </ac:spMkLst>
        </pc:spChg>
      </pc:sldChg>
      <pc:sldChg chg="modSp add mod">
        <pc:chgData name="贵申 王" userId="201fba2491c5f930" providerId="LiveId" clId="{ED883329-A113-4AA9-BD5E-1C4A7D0102E0}" dt="2025-04-30T02:36:28.939" v="66" actId="20577"/>
        <pc:sldMkLst>
          <pc:docMk/>
          <pc:sldMk cId="5389783" sldId="734"/>
        </pc:sldMkLst>
        <pc:spChg chg="mod">
          <ac:chgData name="贵申 王" userId="201fba2491c5f930" providerId="LiveId" clId="{ED883329-A113-4AA9-BD5E-1C4A7D0102E0}" dt="2025-04-30T02:36:28.939" v="66" actId="20577"/>
          <ac:spMkLst>
            <pc:docMk/>
            <pc:sldMk cId="5389783" sldId="734"/>
            <ac:spMk id="53250" creationId="{EBE6ECF4-CDD7-C14B-3C2E-8540E638347B}"/>
          </ac:spMkLst>
        </pc:spChg>
        <pc:spChg chg="mod">
          <ac:chgData name="贵申 王" userId="201fba2491c5f930" providerId="LiveId" clId="{ED883329-A113-4AA9-BD5E-1C4A7D0102E0}" dt="2025-04-30T02:33:00.199" v="28"/>
          <ac:spMkLst>
            <pc:docMk/>
            <pc:sldMk cId="5389783" sldId="734"/>
            <ac:spMk id="53251" creationId="{21F16C1D-BB6C-C5A1-C8A6-B5B4961D79CA}"/>
          </ac:spMkLst>
        </pc:spChg>
      </pc:sldChg>
      <pc:sldChg chg="del">
        <pc:chgData name="贵申 王" userId="201fba2491c5f930" providerId="LiveId" clId="{ED883329-A113-4AA9-BD5E-1C4A7D0102E0}" dt="2025-04-30T02:26:03.773" v="0" actId="47"/>
        <pc:sldMkLst>
          <pc:docMk/>
          <pc:sldMk cId="1575408693" sldId="734"/>
        </pc:sldMkLst>
      </pc:sldChg>
      <pc:sldChg chg="modSp add mod">
        <pc:chgData name="贵申 王" userId="201fba2491c5f930" providerId="LiveId" clId="{ED883329-A113-4AA9-BD5E-1C4A7D0102E0}" dt="2025-04-30T02:36:34.269" v="70" actId="20577"/>
        <pc:sldMkLst>
          <pc:docMk/>
          <pc:sldMk cId="173981347" sldId="735"/>
        </pc:sldMkLst>
        <pc:spChg chg="mod">
          <ac:chgData name="贵申 王" userId="201fba2491c5f930" providerId="LiveId" clId="{ED883329-A113-4AA9-BD5E-1C4A7D0102E0}" dt="2025-04-30T02:36:34.269" v="70" actId="20577"/>
          <ac:spMkLst>
            <pc:docMk/>
            <pc:sldMk cId="173981347" sldId="735"/>
            <ac:spMk id="53250" creationId="{7DCCC36D-8983-12C5-9BF3-F965F8F2C7C2}"/>
          </ac:spMkLst>
        </pc:spChg>
        <pc:spChg chg="mod">
          <ac:chgData name="贵申 王" userId="201fba2491c5f930" providerId="LiveId" clId="{ED883329-A113-4AA9-BD5E-1C4A7D0102E0}" dt="2025-04-30T02:34:54.622" v="54" actId="20577"/>
          <ac:spMkLst>
            <pc:docMk/>
            <pc:sldMk cId="173981347" sldId="735"/>
            <ac:spMk id="53251" creationId="{D4771257-CB74-239E-BE52-5958FFA92007}"/>
          </ac:spMkLst>
        </pc:spChg>
      </pc:sldChg>
      <pc:sldChg chg="del">
        <pc:chgData name="贵申 王" userId="201fba2491c5f930" providerId="LiveId" clId="{ED883329-A113-4AA9-BD5E-1C4A7D0102E0}" dt="2025-04-30T02:26:03.993" v="1" actId="47"/>
        <pc:sldMkLst>
          <pc:docMk/>
          <pc:sldMk cId="2066923337" sldId="735"/>
        </pc:sldMkLst>
      </pc:sldChg>
      <pc:sldChg chg="del">
        <pc:chgData name="贵申 王" userId="201fba2491c5f930" providerId="LiveId" clId="{ED883329-A113-4AA9-BD5E-1C4A7D0102E0}" dt="2025-04-30T02:26:04.218" v="2" actId="47"/>
        <pc:sldMkLst>
          <pc:docMk/>
          <pc:sldMk cId="897175365" sldId="736"/>
        </pc:sldMkLst>
      </pc:sldChg>
      <pc:sldChg chg="del">
        <pc:chgData name="贵申 王" userId="201fba2491c5f930" providerId="LiveId" clId="{ED883329-A113-4AA9-BD5E-1C4A7D0102E0}" dt="2025-04-30T02:26:05.398" v="3" actId="47"/>
        <pc:sldMkLst>
          <pc:docMk/>
          <pc:sldMk cId="1400520895" sldId="737"/>
        </pc:sldMkLst>
      </pc:sldChg>
      <pc:sldChg chg="del">
        <pc:chgData name="贵申 王" userId="201fba2491c5f930" providerId="LiveId" clId="{ED883329-A113-4AA9-BD5E-1C4A7D0102E0}" dt="2025-04-30T02:26:05.925" v="4" actId="47"/>
        <pc:sldMkLst>
          <pc:docMk/>
          <pc:sldMk cId="1401785586" sldId="738"/>
        </pc:sldMkLst>
      </pc:sldChg>
    </pc:docChg>
  </pc:docChgLst>
  <pc:docChgLst>
    <pc:chgData name="贵申 王" userId="201fba2491c5f930" providerId="LiveId" clId="{41786585-3B93-4BA3-A185-142CE093F9FD}"/>
    <pc:docChg chg="custSel addSld delSld modSld">
      <pc:chgData name="贵申 王" userId="201fba2491c5f930" providerId="LiveId" clId="{41786585-3B93-4BA3-A185-142CE093F9FD}" dt="2024-10-02T03:51:38.233" v="183" actId="255"/>
      <pc:docMkLst>
        <pc:docMk/>
      </pc:docMkLst>
      <pc:sldChg chg="modSp mod">
        <pc:chgData name="贵申 王" userId="201fba2491c5f930" providerId="LiveId" clId="{41786585-3B93-4BA3-A185-142CE093F9FD}" dt="2024-10-02T03:48:18.304" v="178" actId="255"/>
        <pc:sldMkLst>
          <pc:docMk/>
          <pc:sldMk cId="0" sldId="732"/>
        </pc:sldMkLst>
      </pc:sldChg>
      <pc:sldChg chg="modSp mod">
        <pc:chgData name="贵申 王" userId="201fba2491c5f930" providerId="LiveId" clId="{41786585-3B93-4BA3-A185-142CE093F9FD}" dt="2024-10-02T03:46:13.063" v="159" actId="20577"/>
        <pc:sldMkLst>
          <pc:docMk/>
          <pc:sldMk cId="134143686" sldId="738"/>
        </pc:sldMkLst>
      </pc:sldChg>
      <pc:sldChg chg="add del">
        <pc:chgData name="贵申 王" userId="201fba2491c5f930" providerId="LiveId" clId="{41786585-3B93-4BA3-A185-142CE093F9FD}" dt="2024-10-02T03:33:10.764" v="77" actId="47"/>
        <pc:sldMkLst>
          <pc:docMk/>
          <pc:sldMk cId="1513624721" sldId="739"/>
        </pc:sldMkLst>
      </pc:sldChg>
      <pc:sldChg chg="del">
        <pc:chgData name="贵申 王" userId="201fba2491c5f930" providerId="LiveId" clId="{41786585-3B93-4BA3-A185-142CE093F9FD}" dt="2024-10-02T03:04:47.490" v="0" actId="47"/>
        <pc:sldMkLst>
          <pc:docMk/>
          <pc:sldMk cId="3914772323" sldId="739"/>
        </pc:sldMkLst>
      </pc:sldChg>
      <pc:sldChg chg="modSp add mod">
        <pc:chgData name="贵申 王" userId="201fba2491c5f930" providerId="LiveId" clId="{41786585-3B93-4BA3-A185-142CE093F9FD}" dt="2024-10-02T03:51:38.233" v="183" actId="255"/>
        <pc:sldMkLst>
          <pc:docMk/>
          <pc:sldMk cId="1746555063" sldId="740"/>
        </pc:sldMkLst>
      </pc:sldChg>
      <pc:sldChg chg="del">
        <pc:chgData name="贵申 王" userId="201fba2491c5f930" providerId="LiveId" clId="{41786585-3B93-4BA3-A185-142CE093F9FD}" dt="2024-10-02T03:04:47.872" v="1" actId="47"/>
        <pc:sldMkLst>
          <pc:docMk/>
          <pc:sldMk cId="2880548859" sldId="740"/>
        </pc:sldMkLst>
      </pc:sldChg>
      <pc:sldChg chg="modSp add mod">
        <pc:chgData name="贵申 王" userId="201fba2491c5f930" providerId="LiveId" clId="{41786585-3B93-4BA3-A185-142CE093F9FD}" dt="2024-10-02T03:50:10.080" v="180" actId="255"/>
        <pc:sldMkLst>
          <pc:docMk/>
          <pc:sldMk cId="144646376" sldId="741"/>
        </pc:sldMkLst>
      </pc:sldChg>
      <pc:sldChg chg="del">
        <pc:chgData name="贵申 王" userId="201fba2491c5f930" providerId="LiveId" clId="{41786585-3B93-4BA3-A185-142CE093F9FD}" dt="2024-10-02T03:04:48.389" v="2" actId="47"/>
        <pc:sldMkLst>
          <pc:docMk/>
          <pc:sldMk cId="350085395" sldId="741"/>
        </pc:sldMkLst>
      </pc:sldChg>
      <pc:sldChg chg="del">
        <pc:chgData name="贵申 王" userId="201fba2491c5f930" providerId="LiveId" clId="{41786585-3B93-4BA3-A185-142CE093F9FD}" dt="2024-10-02T03:04:48.932" v="3" actId="47"/>
        <pc:sldMkLst>
          <pc:docMk/>
          <pc:sldMk cId="690619443" sldId="742"/>
        </pc:sldMkLst>
      </pc:sldChg>
      <pc:sldChg chg="add del">
        <pc:chgData name="贵申 王" userId="201fba2491c5f930" providerId="LiveId" clId="{41786585-3B93-4BA3-A185-142CE093F9FD}" dt="2024-10-02T03:33:10.764" v="77" actId="47"/>
        <pc:sldMkLst>
          <pc:docMk/>
          <pc:sldMk cId="1734103042" sldId="742"/>
        </pc:sldMkLst>
      </pc:sldChg>
      <pc:sldChg chg="modSp add mod">
        <pc:chgData name="贵申 王" userId="201fba2491c5f930" providerId="LiveId" clId="{41786585-3B93-4BA3-A185-142CE093F9FD}" dt="2024-10-02T03:46:28.772" v="167" actId="20577"/>
        <pc:sldMkLst>
          <pc:docMk/>
          <pc:sldMk cId="4128573848" sldId="742"/>
        </pc:sldMkLst>
      </pc:sldChg>
      <pc:sldChg chg="del">
        <pc:chgData name="贵申 王" userId="201fba2491c5f930" providerId="LiveId" clId="{41786585-3B93-4BA3-A185-142CE093F9FD}" dt="2024-10-02T03:04:49.414" v="4" actId="47"/>
        <pc:sldMkLst>
          <pc:docMk/>
          <pc:sldMk cId="114767783" sldId="743"/>
        </pc:sldMkLst>
      </pc:sldChg>
      <pc:sldChg chg="modSp add mod replId">
        <pc:chgData name="贵申 王" userId="201fba2491c5f930" providerId="LiveId" clId="{41786585-3B93-4BA3-A185-142CE093F9FD}" dt="2024-10-02T03:50:46.808" v="182" actId="255"/>
        <pc:sldMkLst>
          <pc:docMk/>
          <pc:sldMk cId="2453032464" sldId="743"/>
        </pc:sldMkLst>
      </pc:sldChg>
    </pc:docChg>
  </pc:docChgLst>
  <pc:docChgLst>
    <pc:chgData name="贵申 王" userId="201fba2491c5f930" providerId="LiveId" clId="{6F3ED1FC-7B4A-4FAA-960B-EEE5EAFBFD0A}"/>
    <pc:docChg chg="undo custSel delSld modSld">
      <pc:chgData name="贵申 王" userId="201fba2491c5f930" providerId="LiveId" clId="{6F3ED1FC-7B4A-4FAA-960B-EEE5EAFBFD0A}" dt="2024-03-01T20:29:03.756" v="65" actId="20577"/>
      <pc:docMkLst>
        <pc:docMk/>
      </pc:docMkLst>
      <pc:sldChg chg="modSp mod">
        <pc:chgData name="贵申 王" userId="201fba2491c5f930" providerId="LiveId" clId="{6F3ED1FC-7B4A-4FAA-960B-EEE5EAFBFD0A}" dt="2024-03-01T20:29:03.756" v="65" actId="20577"/>
        <pc:sldMkLst>
          <pc:docMk/>
          <pc:sldMk cId="2806395868" sldId="733"/>
        </pc:sldMkLst>
      </pc:sldChg>
      <pc:sldChg chg="del">
        <pc:chgData name="贵申 王" userId="201fba2491c5f930" providerId="LiveId" clId="{6F3ED1FC-7B4A-4FAA-960B-EEE5EAFBFD0A}" dt="2024-03-01T20:12:20.886" v="19" actId="47"/>
        <pc:sldMkLst>
          <pc:docMk/>
          <pc:sldMk cId="836725111" sldId="734"/>
        </pc:sldMkLst>
      </pc:sldChg>
      <pc:sldChg chg="del">
        <pc:chgData name="贵申 王" userId="201fba2491c5f930" providerId="LiveId" clId="{6F3ED1FC-7B4A-4FAA-960B-EEE5EAFBFD0A}" dt="2024-03-01T20:12:21.748" v="20" actId="47"/>
        <pc:sldMkLst>
          <pc:docMk/>
          <pc:sldMk cId="1799586648" sldId="738"/>
        </pc:sldMkLst>
      </pc:sldChg>
      <pc:sldChg chg="del">
        <pc:chgData name="贵申 王" userId="201fba2491c5f930" providerId="LiveId" clId="{6F3ED1FC-7B4A-4FAA-960B-EEE5EAFBFD0A}" dt="2024-03-01T20:12:22.376" v="21" actId="47"/>
        <pc:sldMkLst>
          <pc:docMk/>
          <pc:sldMk cId="853850549" sldId="739"/>
        </pc:sldMkLst>
      </pc:sldChg>
    </pc:docChg>
  </pc:docChgLst>
  <pc:docChgLst>
    <pc:chgData name="贵申 王" userId="201fba2491c5f930" providerId="LiveId" clId="{F5025348-4A8E-4E3F-8742-D156087040CD}"/>
    <pc:docChg chg="modSld">
      <pc:chgData name="贵申 王" userId="201fba2491c5f930" providerId="LiveId" clId="{F5025348-4A8E-4E3F-8742-D156087040CD}" dt="2023-10-19T18:32:47.184" v="11" actId="20577"/>
      <pc:docMkLst>
        <pc:docMk/>
      </pc:docMkLst>
      <pc:sldChg chg="modSp mod">
        <pc:chgData name="贵申 王" userId="201fba2491c5f930" providerId="LiveId" clId="{F5025348-4A8E-4E3F-8742-D156087040CD}" dt="2023-10-19T18:32:16.313" v="1" actId="20577"/>
        <pc:sldMkLst>
          <pc:docMk/>
          <pc:sldMk cId="0" sldId="732"/>
        </pc:sldMkLst>
      </pc:sldChg>
      <pc:sldChg chg="modSp mod">
        <pc:chgData name="贵申 王" userId="201fba2491c5f930" providerId="LiveId" clId="{F5025348-4A8E-4E3F-8742-D156087040CD}" dt="2023-10-19T18:32:27.267" v="3" actId="20577"/>
        <pc:sldMkLst>
          <pc:docMk/>
          <pc:sldMk cId="0" sldId="792"/>
        </pc:sldMkLst>
      </pc:sldChg>
      <pc:sldChg chg="modSp mod">
        <pc:chgData name="贵申 王" userId="201fba2491c5f930" providerId="LiveId" clId="{F5025348-4A8E-4E3F-8742-D156087040CD}" dt="2023-10-19T18:32:42.149" v="7" actId="20577"/>
        <pc:sldMkLst>
          <pc:docMk/>
          <pc:sldMk cId="0" sldId="797"/>
        </pc:sldMkLst>
      </pc:sldChg>
      <pc:sldChg chg="modSp mod">
        <pc:chgData name="贵申 王" userId="201fba2491c5f930" providerId="LiveId" clId="{F5025348-4A8E-4E3F-8742-D156087040CD}" dt="2023-10-19T18:32:47.184" v="11" actId="20577"/>
        <pc:sldMkLst>
          <pc:docMk/>
          <pc:sldMk cId="791306908" sldId="799"/>
        </pc:sldMkLst>
      </pc:sldChg>
    </pc:docChg>
  </pc:docChgLst>
  <pc:docChgLst>
    <pc:chgData name="贵申 王" userId="201fba2491c5f930" providerId="LiveId" clId="{6267EA9F-DE55-4E43-8131-F7D6E0AE4D01}"/>
    <pc:docChg chg="custSel addSld delSld modSld">
      <pc:chgData name="贵申 王" userId="201fba2491c5f930" providerId="LiveId" clId="{6267EA9F-DE55-4E43-8131-F7D6E0AE4D01}" dt="2024-04-25T19:23:40.148" v="106" actId="122"/>
      <pc:docMkLst>
        <pc:docMk/>
      </pc:docMkLst>
      <pc:sldChg chg="del">
        <pc:chgData name="贵申 王" userId="201fba2491c5f930" providerId="LiveId" clId="{6267EA9F-DE55-4E43-8131-F7D6E0AE4D01}" dt="2024-04-25T02:19:53.143" v="0" actId="47"/>
        <pc:sldMkLst>
          <pc:docMk/>
          <pc:sldMk cId="3531210108" sldId="733"/>
        </pc:sldMkLst>
      </pc:sldChg>
      <pc:sldChg chg="del">
        <pc:chgData name="贵申 王" userId="201fba2491c5f930" providerId="LiveId" clId="{6267EA9F-DE55-4E43-8131-F7D6E0AE4D01}" dt="2024-04-25T02:19:53.717" v="1" actId="47"/>
        <pc:sldMkLst>
          <pc:docMk/>
          <pc:sldMk cId="3380002851" sldId="734"/>
        </pc:sldMkLst>
      </pc:sldChg>
      <pc:sldChg chg="del">
        <pc:chgData name="贵申 王" userId="201fba2491c5f930" providerId="LiveId" clId="{6267EA9F-DE55-4E43-8131-F7D6E0AE4D01}" dt="2024-04-25T02:19:54.709" v="2" actId="47"/>
        <pc:sldMkLst>
          <pc:docMk/>
          <pc:sldMk cId="3428522744" sldId="735"/>
        </pc:sldMkLst>
      </pc:sldChg>
      <pc:sldChg chg="del">
        <pc:chgData name="贵申 王" userId="201fba2491c5f930" providerId="LiveId" clId="{6267EA9F-DE55-4E43-8131-F7D6E0AE4D01}" dt="2024-04-25T02:19:54.998" v="3" actId="47"/>
        <pc:sldMkLst>
          <pc:docMk/>
          <pc:sldMk cId="1089919021" sldId="736"/>
        </pc:sldMkLst>
      </pc:sldChg>
      <pc:sldChg chg="del">
        <pc:chgData name="贵申 王" userId="201fba2491c5f930" providerId="LiveId" clId="{6267EA9F-DE55-4E43-8131-F7D6E0AE4D01}" dt="2024-04-25T02:19:55.335" v="4" actId="47"/>
        <pc:sldMkLst>
          <pc:docMk/>
          <pc:sldMk cId="986809827" sldId="737"/>
        </pc:sldMkLst>
      </pc:sldChg>
      <pc:sldChg chg="modSp mod">
        <pc:chgData name="贵申 王" userId="201fba2491c5f930" providerId="LiveId" clId="{6267EA9F-DE55-4E43-8131-F7D6E0AE4D01}" dt="2024-04-25T02:26:27.249" v="17"/>
        <pc:sldMkLst>
          <pc:docMk/>
          <pc:sldMk cId="134143686" sldId="738"/>
        </pc:sldMkLst>
      </pc:sldChg>
      <pc:sldChg chg="modSp add mod">
        <pc:chgData name="贵申 王" userId="201fba2491c5f930" providerId="LiveId" clId="{6267EA9F-DE55-4E43-8131-F7D6E0AE4D01}" dt="2024-04-25T02:27:22.376" v="22"/>
        <pc:sldMkLst>
          <pc:docMk/>
          <pc:sldMk cId="3914772323" sldId="739"/>
        </pc:sldMkLst>
      </pc:sldChg>
      <pc:sldChg chg="modSp add mod">
        <pc:chgData name="贵申 王" userId="201fba2491c5f930" providerId="LiveId" clId="{6267EA9F-DE55-4E43-8131-F7D6E0AE4D01}" dt="2024-04-25T02:28:26.059" v="29" actId="1076"/>
        <pc:sldMkLst>
          <pc:docMk/>
          <pc:sldMk cId="2880548859" sldId="740"/>
        </pc:sldMkLst>
      </pc:sldChg>
      <pc:sldChg chg="modSp add mod">
        <pc:chgData name="贵申 王" userId="201fba2491c5f930" providerId="LiveId" clId="{6267EA9F-DE55-4E43-8131-F7D6E0AE4D01}" dt="2024-04-25T19:22:03.165" v="98" actId="20577"/>
        <pc:sldMkLst>
          <pc:docMk/>
          <pc:sldMk cId="350085395" sldId="741"/>
        </pc:sldMkLst>
      </pc:sldChg>
      <pc:sldChg chg="modSp add mod">
        <pc:chgData name="贵申 王" userId="201fba2491c5f930" providerId="LiveId" clId="{6267EA9F-DE55-4E43-8131-F7D6E0AE4D01}" dt="2024-04-25T19:19:28.693" v="70" actId="313"/>
        <pc:sldMkLst>
          <pc:docMk/>
          <pc:sldMk cId="690619443" sldId="742"/>
        </pc:sldMkLst>
      </pc:sldChg>
      <pc:sldChg chg="modSp add mod">
        <pc:chgData name="贵申 王" userId="201fba2491c5f930" providerId="LiveId" clId="{6267EA9F-DE55-4E43-8131-F7D6E0AE4D01}" dt="2024-04-25T19:23:40.148" v="106" actId="122"/>
        <pc:sldMkLst>
          <pc:docMk/>
          <pc:sldMk cId="114767783" sldId="743"/>
        </pc:sldMkLst>
      </pc:sldChg>
    </pc:docChg>
  </pc:docChgLst>
  <pc:docChgLst>
    <pc:chgData name="贵申 王" userId="201fba2491c5f930" providerId="LiveId" clId="{F9B0CE65-145B-45FE-A30E-EA3342A19731}"/>
    <pc:docChg chg="custSel addSld delSld modSld">
      <pc:chgData name="贵申 王" userId="201fba2491c5f930" providerId="LiveId" clId="{F9B0CE65-145B-45FE-A30E-EA3342A19731}" dt="2023-10-19T19:25:00.340" v="189" actId="20577"/>
      <pc:docMkLst>
        <pc:docMk/>
      </pc:docMkLst>
      <pc:sldChg chg="modSp mod">
        <pc:chgData name="贵申 王" userId="201fba2491c5f930" providerId="LiveId" clId="{F9B0CE65-145B-45FE-A30E-EA3342A19731}" dt="2023-10-19T19:19:09.539" v="139" actId="20577"/>
        <pc:sldMkLst>
          <pc:docMk/>
          <pc:sldMk cId="0" sldId="732"/>
        </pc:sldMkLst>
      </pc:sldChg>
      <pc:sldChg chg="modSp add mod">
        <pc:chgData name="贵申 王" userId="201fba2491c5f930" providerId="LiveId" clId="{F9B0CE65-145B-45FE-A30E-EA3342A19731}" dt="2023-10-19T19:22:45.182" v="177" actId="20577"/>
        <pc:sldMkLst>
          <pc:docMk/>
          <pc:sldMk cId="1620832484" sldId="733"/>
        </pc:sldMkLst>
      </pc:sldChg>
      <pc:sldChg chg="addSp delSp modSp add mod">
        <pc:chgData name="贵申 王" userId="201fba2491c5f930" providerId="LiveId" clId="{F9B0CE65-145B-45FE-A30E-EA3342A19731}" dt="2023-10-19T19:25:00.340" v="189" actId="20577"/>
        <pc:sldMkLst>
          <pc:docMk/>
          <pc:sldMk cId="785657975" sldId="734"/>
        </pc:sldMkLst>
      </pc:sldChg>
      <pc:sldChg chg="del">
        <pc:chgData name="贵申 王" userId="201fba2491c5f930" providerId="LiveId" clId="{F9B0CE65-145B-45FE-A30E-EA3342A19731}" dt="2023-10-19T18:36:11.181" v="3" actId="47"/>
        <pc:sldMkLst>
          <pc:docMk/>
          <pc:sldMk cId="0" sldId="792"/>
        </pc:sldMkLst>
      </pc:sldChg>
      <pc:sldChg chg="del">
        <pc:chgData name="贵申 王" userId="201fba2491c5f930" providerId="LiveId" clId="{F9B0CE65-145B-45FE-A30E-EA3342A19731}" dt="2023-10-19T18:36:11.181" v="3" actId="47"/>
        <pc:sldMkLst>
          <pc:docMk/>
          <pc:sldMk cId="0" sldId="797"/>
        </pc:sldMkLst>
      </pc:sldChg>
      <pc:sldChg chg="del">
        <pc:chgData name="贵申 王" userId="201fba2491c5f930" providerId="LiveId" clId="{F9B0CE65-145B-45FE-A30E-EA3342A19731}" dt="2023-10-19T18:36:11.181" v="3" actId="47"/>
        <pc:sldMkLst>
          <pc:docMk/>
          <pc:sldMk cId="791306908" sldId="799"/>
        </pc:sldMkLst>
      </pc:sldChg>
    </pc:docChg>
  </pc:docChgLst>
  <pc:docChgLst>
    <pc:chgData name="贵申 王" userId="201fba2491c5f930" providerId="LiveId" clId="{E3B2B616-1F59-4573-B8AF-5E094A99F07E}"/>
    <pc:docChg chg="addSld delSld modSld">
      <pc:chgData name="贵申 王" userId="201fba2491c5f930" providerId="LiveId" clId="{E3B2B616-1F59-4573-B8AF-5E094A99F07E}" dt="2024-04-21T01:58:28.500" v="239" actId="20577"/>
      <pc:docMkLst>
        <pc:docMk/>
      </pc:docMkLst>
      <pc:sldChg chg="modSp mod">
        <pc:chgData name="贵申 王" userId="201fba2491c5f930" providerId="LiveId" clId="{E3B2B616-1F59-4573-B8AF-5E094A99F07E}" dt="2024-04-21T01:58:28.500" v="239" actId="20577"/>
        <pc:sldMkLst>
          <pc:docMk/>
          <pc:sldMk cId="0" sldId="732"/>
        </pc:sldMkLst>
      </pc:sldChg>
      <pc:sldChg chg="del">
        <pc:chgData name="贵申 王" userId="201fba2491c5f930" providerId="LiveId" clId="{E3B2B616-1F59-4573-B8AF-5E094A99F07E}" dt="2024-04-17T04:24:21.262" v="0" actId="47"/>
        <pc:sldMkLst>
          <pc:docMk/>
          <pc:sldMk cId="2705703013" sldId="733"/>
        </pc:sldMkLst>
      </pc:sldChg>
      <pc:sldChg chg="modSp add mod">
        <pc:chgData name="贵申 王" userId="201fba2491c5f930" providerId="LiveId" clId="{E3B2B616-1F59-4573-B8AF-5E094A99F07E}" dt="2024-04-21T01:13:57.329" v="140" actId="20577"/>
        <pc:sldMkLst>
          <pc:docMk/>
          <pc:sldMk cId="3531210108" sldId="733"/>
        </pc:sldMkLst>
      </pc:sldChg>
      <pc:sldChg chg="modSp add mod">
        <pc:chgData name="贵申 王" userId="201fba2491c5f930" providerId="LiveId" clId="{E3B2B616-1F59-4573-B8AF-5E094A99F07E}" dt="2024-04-21T01:14:03.840" v="146" actId="20577"/>
        <pc:sldMkLst>
          <pc:docMk/>
          <pc:sldMk cId="3380002851" sldId="734"/>
        </pc:sldMkLst>
      </pc:sldChg>
      <pc:sldChg chg="del">
        <pc:chgData name="贵申 王" userId="201fba2491c5f930" providerId="LiveId" clId="{E3B2B616-1F59-4573-B8AF-5E094A99F07E}" dt="2024-04-17T04:24:21.910" v="1" actId="47"/>
        <pc:sldMkLst>
          <pc:docMk/>
          <pc:sldMk cId="3811430398" sldId="734"/>
        </pc:sldMkLst>
      </pc:sldChg>
      <pc:sldChg chg="del">
        <pc:chgData name="贵申 王" userId="201fba2491c5f930" providerId="LiveId" clId="{E3B2B616-1F59-4573-B8AF-5E094A99F07E}" dt="2024-04-17T04:24:22.473" v="2" actId="47"/>
        <pc:sldMkLst>
          <pc:docMk/>
          <pc:sldMk cId="2936966965" sldId="735"/>
        </pc:sldMkLst>
      </pc:sldChg>
      <pc:sldChg chg="modSp add mod">
        <pc:chgData name="贵申 王" userId="201fba2491c5f930" providerId="LiveId" clId="{E3B2B616-1F59-4573-B8AF-5E094A99F07E}" dt="2024-04-21T01:14:13.167" v="152" actId="20577"/>
        <pc:sldMkLst>
          <pc:docMk/>
          <pc:sldMk cId="3428522744" sldId="735"/>
        </pc:sldMkLst>
      </pc:sldChg>
      <pc:sldChg chg="modSp add mod">
        <pc:chgData name="贵申 王" userId="201fba2491c5f930" providerId="LiveId" clId="{E3B2B616-1F59-4573-B8AF-5E094A99F07E}" dt="2024-04-21T01:14:20.627" v="158" actId="20577"/>
        <pc:sldMkLst>
          <pc:docMk/>
          <pc:sldMk cId="1089919021" sldId="736"/>
        </pc:sldMkLst>
      </pc:sldChg>
      <pc:sldChg chg="modSp add mod">
        <pc:chgData name="贵申 王" userId="201fba2491c5f930" providerId="LiveId" clId="{E3B2B616-1F59-4573-B8AF-5E094A99F07E}" dt="2024-04-21T01:14:27.217" v="164" actId="20577"/>
        <pc:sldMkLst>
          <pc:docMk/>
          <pc:sldMk cId="986809827" sldId="737"/>
        </pc:sldMkLst>
      </pc:sldChg>
      <pc:sldChg chg="modSp add mod">
        <pc:chgData name="贵申 王" userId="201fba2491c5f930" providerId="LiveId" clId="{E3B2B616-1F59-4573-B8AF-5E094A99F07E}" dt="2024-04-21T01:13:49.364" v="134" actId="20577"/>
        <pc:sldMkLst>
          <pc:docMk/>
          <pc:sldMk cId="134143686" sldId="738"/>
        </pc:sldMkLst>
      </pc:sldChg>
    </pc:docChg>
  </pc:docChgLst>
  <pc:docChgLst>
    <pc:chgData name="贵申 王" userId="201fba2491c5f930" providerId="LiveId" clId="{D7E92AF1-87EE-4C06-89E3-BDFC10F9C425}"/>
    <pc:docChg chg="custSel addSld delSld modSld">
      <pc:chgData name="贵申 王" userId="201fba2491c5f930" providerId="LiveId" clId="{D7E92AF1-87EE-4C06-89E3-BDFC10F9C425}" dt="2024-11-13T21:40:41.384" v="316" actId="255"/>
      <pc:docMkLst>
        <pc:docMk/>
      </pc:docMkLst>
      <pc:sldChg chg="modSp mod">
        <pc:chgData name="贵申 王" userId="201fba2491c5f930" providerId="LiveId" clId="{D7E92AF1-87EE-4C06-89E3-BDFC10F9C425}" dt="2024-11-13T21:39:35.421" v="310" actId="20577"/>
        <pc:sldMkLst>
          <pc:docMk/>
          <pc:sldMk cId="0" sldId="732"/>
        </pc:sldMkLst>
      </pc:sldChg>
      <pc:sldChg chg="modSp add mod">
        <pc:chgData name="贵申 王" userId="201fba2491c5f930" providerId="LiveId" clId="{D7E92AF1-87EE-4C06-89E3-BDFC10F9C425}" dt="2024-11-13T21:39:57.383" v="311" actId="255"/>
        <pc:sldMkLst>
          <pc:docMk/>
          <pc:sldMk cId="2910162047" sldId="733"/>
        </pc:sldMkLst>
      </pc:sldChg>
      <pc:sldChg chg="modSp add mod">
        <pc:chgData name="贵申 王" userId="201fba2491c5f930" providerId="LiveId" clId="{D7E92AF1-87EE-4C06-89E3-BDFC10F9C425}" dt="2024-11-13T21:40:08.968" v="312" actId="255"/>
        <pc:sldMkLst>
          <pc:docMk/>
          <pc:sldMk cId="1575408693" sldId="734"/>
        </pc:sldMkLst>
      </pc:sldChg>
      <pc:sldChg chg="modSp add mod">
        <pc:chgData name="贵申 王" userId="201fba2491c5f930" providerId="LiveId" clId="{D7E92AF1-87EE-4C06-89E3-BDFC10F9C425}" dt="2024-11-13T21:40:17.919" v="313" actId="255"/>
        <pc:sldMkLst>
          <pc:docMk/>
          <pc:sldMk cId="2066923337" sldId="735"/>
        </pc:sldMkLst>
      </pc:sldChg>
      <pc:sldChg chg="modSp add mod">
        <pc:chgData name="贵申 王" userId="201fba2491c5f930" providerId="LiveId" clId="{D7E92AF1-87EE-4C06-89E3-BDFC10F9C425}" dt="2024-11-13T21:40:25.903" v="314" actId="255"/>
        <pc:sldMkLst>
          <pc:docMk/>
          <pc:sldMk cId="897175365" sldId="736"/>
        </pc:sldMkLst>
      </pc:sldChg>
      <pc:sldChg chg="modSp add mod replId">
        <pc:chgData name="贵申 王" userId="201fba2491c5f930" providerId="LiveId" clId="{D7E92AF1-87EE-4C06-89E3-BDFC10F9C425}" dt="2024-11-13T21:40:33.759" v="315" actId="255"/>
        <pc:sldMkLst>
          <pc:docMk/>
          <pc:sldMk cId="1400520895" sldId="737"/>
        </pc:sldMkLst>
      </pc:sldChg>
      <pc:sldChg chg="del">
        <pc:chgData name="贵申 王" userId="201fba2491c5f930" providerId="LiveId" clId="{D7E92AF1-87EE-4C06-89E3-BDFC10F9C425}" dt="2024-11-13T19:52:56.578" v="75" actId="47"/>
        <pc:sldMkLst>
          <pc:docMk/>
          <pc:sldMk cId="134143686" sldId="738"/>
        </pc:sldMkLst>
      </pc:sldChg>
      <pc:sldChg chg="modSp add mod replId">
        <pc:chgData name="贵申 王" userId="201fba2491c5f930" providerId="LiveId" clId="{D7E92AF1-87EE-4C06-89E3-BDFC10F9C425}" dt="2024-11-13T21:40:41.384" v="316" actId="255"/>
        <pc:sldMkLst>
          <pc:docMk/>
          <pc:sldMk cId="1401785586" sldId="738"/>
        </pc:sldMkLst>
      </pc:sldChg>
      <pc:sldChg chg="del">
        <pc:chgData name="贵申 王" userId="201fba2491c5f930" providerId="LiveId" clId="{D7E92AF1-87EE-4C06-89E3-BDFC10F9C425}" dt="2024-11-13T19:52:58.324" v="79" actId="47"/>
        <pc:sldMkLst>
          <pc:docMk/>
          <pc:sldMk cId="1746555063" sldId="740"/>
        </pc:sldMkLst>
      </pc:sldChg>
      <pc:sldChg chg="del">
        <pc:chgData name="贵申 王" userId="201fba2491c5f930" providerId="LiveId" clId="{D7E92AF1-87EE-4C06-89E3-BDFC10F9C425}" dt="2024-11-13T19:52:56.890" v="76" actId="47"/>
        <pc:sldMkLst>
          <pc:docMk/>
          <pc:sldMk cId="144646376" sldId="741"/>
        </pc:sldMkLst>
      </pc:sldChg>
      <pc:sldChg chg="del">
        <pc:chgData name="贵申 王" userId="201fba2491c5f930" providerId="LiveId" clId="{D7E92AF1-87EE-4C06-89E3-BDFC10F9C425}" dt="2024-11-13T19:52:57.249" v="77" actId="47"/>
        <pc:sldMkLst>
          <pc:docMk/>
          <pc:sldMk cId="4128573848" sldId="742"/>
        </pc:sldMkLst>
      </pc:sldChg>
      <pc:sldChg chg="del">
        <pc:chgData name="贵申 王" userId="201fba2491c5f930" providerId="LiveId" clId="{D7E92AF1-87EE-4C06-89E3-BDFC10F9C425}" dt="2024-11-13T19:52:57.776" v="78" actId="47"/>
        <pc:sldMkLst>
          <pc:docMk/>
          <pc:sldMk cId="2453032464" sldId="743"/>
        </pc:sldMkLst>
      </pc:sldChg>
    </pc:docChg>
  </pc:docChgLst>
  <pc:docChgLst>
    <pc:chgData name="贵申 王" userId="201fba2491c5f930" providerId="LiveId" clId="{866AB9B9-D93F-45EF-8DC2-81A1A854F7B1}"/>
    <pc:docChg chg="delSld modSld">
      <pc:chgData name="贵申 王" userId="201fba2491c5f930" providerId="LiveId" clId="{866AB9B9-D93F-45EF-8DC2-81A1A854F7B1}" dt="2023-10-27T00:28:44.549" v="44" actId="20577"/>
      <pc:docMkLst>
        <pc:docMk/>
      </pc:docMkLst>
      <pc:sldChg chg="del">
        <pc:chgData name="贵申 王" userId="201fba2491c5f930" providerId="LiveId" clId="{866AB9B9-D93F-45EF-8DC2-81A1A854F7B1}" dt="2023-10-27T00:21:30.054" v="7" actId="2696"/>
        <pc:sldMkLst>
          <pc:docMk/>
          <pc:sldMk cId="1620832484" sldId="733"/>
        </pc:sldMkLst>
      </pc:sldChg>
      <pc:sldChg chg="del">
        <pc:chgData name="贵申 王" userId="201fba2491c5f930" providerId="LiveId" clId="{866AB9B9-D93F-45EF-8DC2-81A1A854F7B1}" dt="2023-10-27T00:21:32.945" v="8" actId="2696"/>
        <pc:sldMkLst>
          <pc:docMk/>
          <pc:sldMk cId="785657975" sldId="734"/>
        </pc:sldMkLst>
      </pc:sldChg>
    </pc:docChg>
  </pc:docChgLst>
  <pc:docChgLst>
    <pc:chgData name="贵申 王" userId="201fba2491c5f930" providerId="LiveId" clId="{68842493-F9F7-4A2C-9777-C1B093A9C124}"/>
    <pc:docChg chg="addSld delSld modSld">
      <pc:chgData name="贵申 王" userId="201fba2491c5f930" providerId="LiveId" clId="{68842493-F9F7-4A2C-9777-C1B093A9C124}" dt="2024-03-08T17:24:32.307" v="151" actId="20577"/>
      <pc:docMkLst>
        <pc:docMk/>
      </pc:docMkLst>
      <pc:sldChg chg="modSp mod">
        <pc:chgData name="贵申 王" userId="201fba2491c5f930" providerId="LiveId" clId="{68842493-F9F7-4A2C-9777-C1B093A9C124}" dt="2024-03-08T17:22:17.557" v="109" actId="20577"/>
        <pc:sldMkLst>
          <pc:docMk/>
          <pc:sldMk cId="0" sldId="732"/>
        </pc:sldMkLst>
      </pc:sldChg>
      <pc:sldChg chg="modSp add mod">
        <pc:chgData name="贵申 王" userId="201fba2491c5f930" providerId="LiveId" clId="{68842493-F9F7-4A2C-9777-C1B093A9C124}" dt="2024-03-08T17:23:48.773" v="129" actId="20577"/>
        <pc:sldMkLst>
          <pc:docMk/>
          <pc:sldMk cId="2705703013" sldId="733"/>
        </pc:sldMkLst>
      </pc:sldChg>
      <pc:sldChg chg="del">
        <pc:chgData name="贵申 王" userId="201fba2491c5f930" providerId="LiveId" clId="{68842493-F9F7-4A2C-9777-C1B093A9C124}" dt="2024-03-08T02:36:56.450" v="2" actId="47"/>
        <pc:sldMkLst>
          <pc:docMk/>
          <pc:sldMk cId="2806395868" sldId="733"/>
        </pc:sldMkLst>
      </pc:sldChg>
      <pc:sldChg chg="modSp add mod">
        <pc:chgData name="贵申 王" userId="201fba2491c5f930" providerId="LiveId" clId="{68842493-F9F7-4A2C-9777-C1B093A9C124}" dt="2024-03-08T17:24:32.307" v="151" actId="20577"/>
        <pc:sldMkLst>
          <pc:docMk/>
          <pc:sldMk cId="3811430398" sldId="734"/>
        </pc:sldMkLst>
      </pc:sldChg>
      <pc:sldChg chg="modSp add mod">
        <pc:chgData name="贵申 王" userId="201fba2491c5f930" providerId="LiveId" clId="{68842493-F9F7-4A2C-9777-C1B093A9C124}" dt="2024-03-08T17:21:06.794" v="106" actId="20577"/>
        <pc:sldMkLst>
          <pc:docMk/>
          <pc:sldMk cId="2936966965" sldId="735"/>
        </pc:sldMkLst>
      </pc:sldChg>
    </pc:docChg>
  </pc:docChgLst>
  <pc:docChgLst>
    <pc:chgData name="贵申 王" userId="201fba2491c5f930" providerId="LiveId" clId="{97A4B531-885D-4379-B7D4-026D94735997}"/>
    <pc:docChg chg="addSld delSld modSld">
      <pc:chgData name="贵申 王" userId="201fba2491c5f930" providerId="LiveId" clId="{97A4B531-885D-4379-B7D4-026D94735997}" dt="2023-10-27T01:56:20.205" v="171" actId="20577"/>
      <pc:docMkLst>
        <pc:docMk/>
      </pc:docMkLst>
      <pc:sldChg chg="modSp mod">
        <pc:chgData name="贵申 王" userId="201fba2491c5f930" providerId="LiveId" clId="{97A4B531-885D-4379-B7D4-026D94735997}" dt="2023-10-27T01:56:20.205" v="171" actId="20577"/>
        <pc:sldMkLst>
          <pc:docMk/>
          <pc:sldMk cId="0" sldId="732"/>
        </pc:sldMkLst>
      </pc:sldChg>
      <pc:sldChg chg="modSp add mod">
        <pc:chgData name="贵申 王" userId="201fba2491c5f930" providerId="LiveId" clId="{97A4B531-885D-4379-B7D4-026D94735997}" dt="2023-10-27T01:51:30.763" v="135"/>
        <pc:sldMkLst>
          <pc:docMk/>
          <pc:sldMk cId="3937873928" sldId="733"/>
        </pc:sldMkLst>
      </pc:sldChg>
      <pc:sldChg chg="modSp add mod">
        <pc:chgData name="贵申 王" userId="201fba2491c5f930" providerId="LiveId" clId="{97A4B531-885D-4379-B7D4-026D94735997}" dt="2023-10-27T01:53:20.094" v="155" actId="20577"/>
        <pc:sldMkLst>
          <pc:docMk/>
          <pc:sldMk cId="2744728541" sldId="734"/>
        </pc:sldMkLst>
      </pc:sldChg>
      <pc:sldChg chg="modSp add del mod">
        <pc:chgData name="贵申 王" userId="201fba2491c5f930" providerId="LiveId" clId="{97A4B531-885D-4379-B7D4-026D94735997}" dt="2023-10-27T01:51:47.963" v="136" actId="47"/>
        <pc:sldMkLst>
          <pc:docMk/>
          <pc:sldMk cId="1704869768" sldId="735"/>
        </pc:sldMkLst>
      </pc:sldChg>
      <pc:sldChg chg="modSp add mod">
        <pc:chgData name="贵申 王" userId="201fba2491c5f930" providerId="LiveId" clId="{97A4B531-885D-4379-B7D4-026D94735997}" dt="2023-10-27T01:53:58.654" v="169" actId="20577"/>
        <pc:sldMkLst>
          <pc:docMk/>
          <pc:sldMk cId="3611404657" sldId="736"/>
        </pc:sldMkLst>
      </pc:sldChg>
      <pc:sldChg chg="modSp add mod">
        <pc:chgData name="贵申 王" userId="201fba2491c5f930" providerId="LiveId" clId="{97A4B531-885D-4379-B7D4-026D94735997}" dt="2023-10-27T01:52:05.749" v="140" actId="20577"/>
        <pc:sldMkLst>
          <pc:docMk/>
          <pc:sldMk cId="1848299480" sldId="737"/>
        </pc:sldMkLst>
      </pc:sldChg>
      <pc:sldChg chg="modSp add del mod">
        <pc:chgData name="贵申 王" userId="201fba2491c5f930" providerId="LiveId" clId="{97A4B531-885D-4379-B7D4-026D94735997}" dt="2023-10-27T01:51:51.730" v="137" actId="47"/>
        <pc:sldMkLst>
          <pc:docMk/>
          <pc:sldMk cId="3059412631" sldId="737"/>
        </pc:sldMkLst>
      </pc:sldChg>
      <pc:sldChg chg="modSp add mod">
        <pc:chgData name="贵申 王" userId="201fba2491c5f930" providerId="LiveId" clId="{97A4B531-885D-4379-B7D4-026D94735997}" dt="2023-10-27T01:52:19.845" v="143" actId="20577"/>
        <pc:sldMkLst>
          <pc:docMk/>
          <pc:sldMk cId="4211371771" sldId="738"/>
        </pc:sldMkLst>
      </pc:sldChg>
    </pc:docChg>
  </pc:docChgLst>
  <pc:docChgLst>
    <pc:chgData name="贵申 王" userId="201fba2491c5f930" providerId="LiveId" clId="{E3505337-F2D3-4C15-9C8E-5B529964E658}"/>
    <pc:docChg chg="custSel modSld">
      <pc:chgData name="贵申 王" userId="201fba2491c5f930" providerId="LiveId" clId="{E3505337-F2D3-4C15-9C8E-5B529964E658}" dt="2024-10-02T02:58:04.510" v="91" actId="20577"/>
      <pc:docMkLst>
        <pc:docMk/>
      </pc:docMkLst>
      <pc:sldChg chg="modSp mod">
        <pc:chgData name="贵申 王" userId="201fba2491c5f930" providerId="LiveId" clId="{E3505337-F2D3-4C15-9C8E-5B529964E658}" dt="2024-10-02T02:57:16.348" v="84" actId="20577"/>
        <pc:sldMkLst>
          <pc:docMk/>
          <pc:sldMk cId="134143686" sldId="738"/>
        </pc:sldMkLst>
      </pc:sldChg>
      <pc:sldChg chg="modSp mod">
        <pc:chgData name="贵申 王" userId="201fba2491c5f930" providerId="LiveId" clId="{E3505337-F2D3-4C15-9C8E-5B529964E658}" dt="2024-10-02T02:57:26.766" v="86" actId="20577"/>
        <pc:sldMkLst>
          <pc:docMk/>
          <pc:sldMk cId="3914772323" sldId="739"/>
        </pc:sldMkLst>
      </pc:sldChg>
      <pc:sldChg chg="modSp mod">
        <pc:chgData name="贵申 王" userId="201fba2491c5f930" providerId="LiveId" clId="{E3505337-F2D3-4C15-9C8E-5B529964E658}" dt="2024-10-02T02:57:41.853" v="88" actId="20577"/>
        <pc:sldMkLst>
          <pc:docMk/>
          <pc:sldMk cId="2880548859" sldId="740"/>
        </pc:sldMkLst>
      </pc:sldChg>
      <pc:sldChg chg="modSp mod">
        <pc:chgData name="贵申 王" userId="201fba2491c5f930" providerId="LiveId" clId="{E3505337-F2D3-4C15-9C8E-5B529964E658}" dt="2024-10-02T02:56:14.446" v="79" actId="122"/>
        <pc:sldMkLst>
          <pc:docMk/>
          <pc:sldMk cId="350085395" sldId="741"/>
        </pc:sldMkLst>
      </pc:sldChg>
      <pc:sldChg chg="modSp mod">
        <pc:chgData name="贵申 王" userId="201fba2491c5f930" providerId="LiveId" clId="{E3505337-F2D3-4C15-9C8E-5B529964E658}" dt="2024-10-02T02:58:04.510" v="91" actId="20577"/>
        <pc:sldMkLst>
          <pc:docMk/>
          <pc:sldMk cId="690619443" sldId="742"/>
        </pc:sldMkLst>
      </pc:sldChg>
    </pc:docChg>
  </pc:docChgLst>
  <pc:docChgLst>
    <pc:chgData name="贵申" userId="201fba2491c5f930" providerId="LiveId" clId="{42B66D27-24C1-4688-A45B-A14994318216}"/>
    <pc:docChg chg="addSld delSld modSld sldOrd">
      <pc:chgData name="贵申" userId="201fba2491c5f930" providerId="LiveId" clId="{42B66D27-24C1-4688-A45B-A14994318216}" dt="2023-09-04T02:03:09.946" v="201"/>
      <pc:docMkLst>
        <pc:docMk/>
      </pc:docMkLst>
      <pc:sldChg chg="modSp add mod">
        <pc:chgData name="贵申" userId="201fba2491c5f930" providerId="LiveId" clId="{42B66D27-24C1-4688-A45B-A14994318216}" dt="2023-09-04T01:58:28.367" v="191" actId="20577"/>
        <pc:sldMkLst>
          <pc:docMk/>
          <pc:sldMk cId="0" sldId="732"/>
        </pc:sldMkLst>
      </pc:sldChg>
      <pc:sldChg chg="modSp add mod">
        <pc:chgData name="贵申" userId="201fba2491c5f930" providerId="LiveId" clId="{42B66D27-24C1-4688-A45B-A14994318216}" dt="2023-09-04T01:58:33.391" v="193" actId="20577"/>
        <pc:sldMkLst>
          <pc:docMk/>
          <pc:sldMk cId="0" sldId="792"/>
        </pc:sldMkLst>
      </pc:sldChg>
      <pc:sldChg chg="modSp add mod">
        <pc:chgData name="贵申" userId="201fba2491c5f930" providerId="LiveId" clId="{42B66D27-24C1-4688-A45B-A14994318216}" dt="2023-09-04T02:02:56.437" v="200" actId="20577"/>
        <pc:sldMkLst>
          <pc:docMk/>
          <pc:sldMk cId="0" sldId="797"/>
        </pc:sldMkLst>
      </pc:sldChg>
      <pc:sldChg chg="add del">
        <pc:chgData name="贵申" userId="201fba2491c5f930" providerId="LiveId" clId="{42B66D27-24C1-4688-A45B-A14994318216}" dt="2023-09-04T01:38:54.036" v="93" actId="47"/>
        <pc:sldMkLst>
          <pc:docMk/>
          <pc:sldMk cId="0" sldId="798"/>
        </pc:sldMkLst>
      </pc:sldChg>
      <pc:sldChg chg="modSp add mod ord">
        <pc:chgData name="贵申" userId="201fba2491c5f930" providerId="LiveId" clId="{42B66D27-24C1-4688-A45B-A14994318216}" dt="2023-09-04T02:03:09.946" v="201"/>
        <pc:sldMkLst>
          <pc:docMk/>
          <pc:sldMk cId="791306908" sldId="799"/>
        </pc:sldMkLst>
      </pc:sldChg>
    </pc:docChg>
  </pc:docChgLst>
  <pc:docChgLst>
    <pc:chgData name="贵申 王" userId="201fba2491c5f930" providerId="LiveId" clId="{897A9BCD-42B1-45A2-BE2E-E7F08F73F31F}"/>
    <pc:docChg chg="undo custSel addSld delSld modSld">
      <pc:chgData name="贵申 王" userId="201fba2491c5f930" providerId="LiveId" clId="{897A9BCD-42B1-45A2-BE2E-E7F08F73F31F}" dt="2023-10-27T03:02:52.393" v="190" actId="20577"/>
      <pc:docMkLst>
        <pc:docMk/>
      </pc:docMkLst>
      <pc:sldChg chg="modSp add mod">
        <pc:chgData name="贵申 王" userId="201fba2491c5f930" providerId="LiveId" clId="{897A9BCD-42B1-45A2-BE2E-E7F08F73F31F}" dt="2023-10-27T03:02:31.535" v="178" actId="20577"/>
        <pc:sldMkLst>
          <pc:docMk/>
          <pc:sldMk cId="2806395868" sldId="733"/>
        </pc:sldMkLst>
      </pc:sldChg>
      <pc:sldChg chg="del">
        <pc:chgData name="贵申 王" userId="201fba2491c5f930" providerId="LiveId" clId="{897A9BCD-42B1-45A2-BE2E-E7F08F73F31F}" dt="2023-10-27T02:23:32.760" v="0" actId="47"/>
        <pc:sldMkLst>
          <pc:docMk/>
          <pc:sldMk cId="3937873928" sldId="733"/>
        </pc:sldMkLst>
      </pc:sldChg>
      <pc:sldChg chg="modSp add mod">
        <pc:chgData name="贵申 王" userId="201fba2491c5f930" providerId="LiveId" clId="{897A9BCD-42B1-45A2-BE2E-E7F08F73F31F}" dt="2023-10-27T03:02:38.640" v="182" actId="20577"/>
        <pc:sldMkLst>
          <pc:docMk/>
          <pc:sldMk cId="836725111" sldId="734"/>
        </pc:sldMkLst>
      </pc:sldChg>
      <pc:sldChg chg="del">
        <pc:chgData name="贵申 王" userId="201fba2491c5f930" providerId="LiveId" clId="{897A9BCD-42B1-45A2-BE2E-E7F08F73F31F}" dt="2023-10-27T02:23:32.760" v="0" actId="47"/>
        <pc:sldMkLst>
          <pc:docMk/>
          <pc:sldMk cId="2744728541" sldId="734"/>
        </pc:sldMkLst>
      </pc:sldChg>
      <pc:sldChg chg="add del">
        <pc:chgData name="贵申 王" userId="201fba2491c5f930" providerId="LiveId" clId="{897A9BCD-42B1-45A2-BE2E-E7F08F73F31F}" dt="2023-10-27T02:35:48.036" v="78" actId="47"/>
        <pc:sldMkLst>
          <pc:docMk/>
          <pc:sldMk cId="1001908100" sldId="735"/>
        </pc:sldMkLst>
      </pc:sldChg>
      <pc:sldChg chg="add del">
        <pc:chgData name="贵申 王" userId="201fba2491c5f930" providerId="LiveId" clId="{897A9BCD-42B1-45A2-BE2E-E7F08F73F31F}" dt="2023-10-27T02:50:05.553" v="159" actId="47"/>
        <pc:sldMkLst>
          <pc:docMk/>
          <pc:sldMk cId="1916488384" sldId="736"/>
        </pc:sldMkLst>
      </pc:sldChg>
      <pc:sldChg chg="del">
        <pc:chgData name="贵申 王" userId="201fba2491c5f930" providerId="LiveId" clId="{897A9BCD-42B1-45A2-BE2E-E7F08F73F31F}" dt="2023-10-27T02:23:32.760" v="0" actId="47"/>
        <pc:sldMkLst>
          <pc:docMk/>
          <pc:sldMk cId="3611404657" sldId="736"/>
        </pc:sldMkLst>
      </pc:sldChg>
      <pc:sldChg chg="del">
        <pc:chgData name="贵申 王" userId="201fba2491c5f930" providerId="LiveId" clId="{897A9BCD-42B1-45A2-BE2E-E7F08F73F31F}" dt="2023-10-27T02:23:32.760" v="0" actId="47"/>
        <pc:sldMkLst>
          <pc:docMk/>
          <pc:sldMk cId="1848299480" sldId="737"/>
        </pc:sldMkLst>
      </pc:sldChg>
      <pc:sldChg chg="modSp add del mod">
        <pc:chgData name="贵申 王" userId="201fba2491c5f930" providerId="LiveId" clId="{897A9BCD-42B1-45A2-BE2E-E7F08F73F31F}" dt="2023-10-27T02:50:55.047" v="162" actId="47"/>
        <pc:sldMkLst>
          <pc:docMk/>
          <pc:sldMk cId="2129219420" sldId="737"/>
        </pc:sldMkLst>
      </pc:sldChg>
      <pc:sldChg chg="modSp add mod">
        <pc:chgData name="贵申 王" userId="201fba2491c5f930" providerId="LiveId" clId="{897A9BCD-42B1-45A2-BE2E-E7F08F73F31F}" dt="2023-10-27T03:02:44.947" v="186" actId="20577"/>
        <pc:sldMkLst>
          <pc:docMk/>
          <pc:sldMk cId="1799586648" sldId="738"/>
        </pc:sldMkLst>
      </pc:sldChg>
      <pc:sldChg chg="del">
        <pc:chgData name="贵申 王" userId="201fba2491c5f930" providerId="LiveId" clId="{897A9BCD-42B1-45A2-BE2E-E7F08F73F31F}" dt="2023-10-27T02:23:32.760" v="0" actId="47"/>
        <pc:sldMkLst>
          <pc:docMk/>
          <pc:sldMk cId="4211371771" sldId="738"/>
        </pc:sldMkLst>
      </pc:sldChg>
      <pc:sldChg chg="modSp add mod">
        <pc:chgData name="贵申 王" userId="201fba2491c5f930" providerId="LiveId" clId="{897A9BCD-42B1-45A2-BE2E-E7F08F73F31F}" dt="2023-10-27T03:02:52.393" v="190" actId="20577"/>
        <pc:sldMkLst>
          <pc:docMk/>
          <pc:sldMk cId="853850549" sldId="739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C34952-A58A-434A-934C-52ADF0E5F38B}" type="datetimeFigureOut">
              <a:rPr lang="en-US" smtClean="0"/>
              <a:t>4/29/2025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DBFE98-3C26-4CDE-9A2E-16A16B4FD1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7664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>
            <a:extLst>
              <a:ext uri="{FF2B5EF4-FFF2-40B4-BE49-F238E27FC236}">
                <a16:creationId xmlns:a16="http://schemas.microsoft.com/office/drawing/2014/main" id="{3D07D74C-F240-022E-7E0A-6F69CF33A9C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62DB99B0-A968-4C85-9411-E2AE8AC6DAB6}" type="slidenum">
              <a:rPr kumimoji="0" lang="en-US" altLang="en-US" smtClean="0">
                <a:latin typeface="Times New Roman" panose="02020603050405020304" pitchFamily="18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kumimoji="0" lang="en-US" altLang="en-US">
              <a:latin typeface="Times New Roman" panose="02020603050405020304" pitchFamily="18" charset="0"/>
            </a:endParaRPr>
          </a:p>
        </p:txBody>
      </p:sp>
      <p:sp>
        <p:nvSpPr>
          <p:cNvPr id="54275" name="Rectangle 2">
            <a:extLst>
              <a:ext uri="{FF2B5EF4-FFF2-40B4-BE49-F238E27FC236}">
                <a16:creationId xmlns:a16="http://schemas.microsoft.com/office/drawing/2014/main" id="{F05B68E8-3A98-A347-54E5-E57D52C2B86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>
            <a:extLst>
              <a:ext uri="{FF2B5EF4-FFF2-40B4-BE49-F238E27FC236}">
                <a16:creationId xmlns:a16="http://schemas.microsoft.com/office/drawing/2014/main" id="{947A6C58-715A-577F-56FE-F09A9AA8BFA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TSC FLi S5 TT" pitchFamily="49" charset="-128"/>
              <a:ea typeface="TSC FLi S5 TT" pitchFamily="49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5B281FB-35B9-D44C-7DD1-0D20D3CA962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>
            <a:extLst>
              <a:ext uri="{FF2B5EF4-FFF2-40B4-BE49-F238E27FC236}">
                <a16:creationId xmlns:a16="http://schemas.microsoft.com/office/drawing/2014/main" id="{1DFF2938-BB3D-B6B8-D249-0B0849E225C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62DB99B0-A968-4C85-9411-E2AE8AC6DAB6}" type="slidenum">
              <a:rPr kumimoji="0" lang="en-US" altLang="en-US" smtClean="0">
                <a:latin typeface="Times New Roman" panose="02020603050405020304" pitchFamily="18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kumimoji="0" lang="en-US" altLang="en-US">
              <a:latin typeface="Times New Roman" panose="02020603050405020304" pitchFamily="18" charset="0"/>
            </a:endParaRPr>
          </a:p>
        </p:txBody>
      </p:sp>
      <p:sp>
        <p:nvSpPr>
          <p:cNvPr id="54275" name="Rectangle 2">
            <a:extLst>
              <a:ext uri="{FF2B5EF4-FFF2-40B4-BE49-F238E27FC236}">
                <a16:creationId xmlns:a16="http://schemas.microsoft.com/office/drawing/2014/main" id="{1757BD41-55B6-9A13-D150-E3722B0164F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>
            <a:extLst>
              <a:ext uri="{FF2B5EF4-FFF2-40B4-BE49-F238E27FC236}">
                <a16:creationId xmlns:a16="http://schemas.microsoft.com/office/drawing/2014/main" id="{48A14FDF-D7B2-77CC-8269-25954E3A2BB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TSC FLi S5 TT" pitchFamily="49" charset="-128"/>
              <a:ea typeface="TSC FLi S5 TT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645669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F91870F-25B9-7A7B-20F4-A5568955EA9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>
            <a:extLst>
              <a:ext uri="{FF2B5EF4-FFF2-40B4-BE49-F238E27FC236}">
                <a16:creationId xmlns:a16="http://schemas.microsoft.com/office/drawing/2014/main" id="{6E8B66CD-4844-0F5C-4F3D-4F88F927EE8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62DB99B0-A968-4C85-9411-E2AE8AC6DAB6}" type="slidenum">
              <a:rPr kumimoji="0" lang="en-US" altLang="en-US" smtClean="0">
                <a:latin typeface="Times New Roman" panose="02020603050405020304" pitchFamily="18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kumimoji="0" lang="en-US" altLang="en-US">
              <a:latin typeface="Times New Roman" panose="02020603050405020304" pitchFamily="18" charset="0"/>
            </a:endParaRPr>
          </a:p>
        </p:txBody>
      </p:sp>
      <p:sp>
        <p:nvSpPr>
          <p:cNvPr id="54275" name="Rectangle 2">
            <a:extLst>
              <a:ext uri="{FF2B5EF4-FFF2-40B4-BE49-F238E27FC236}">
                <a16:creationId xmlns:a16="http://schemas.microsoft.com/office/drawing/2014/main" id="{B84227D4-4C74-3070-657E-18E8FC3D999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>
            <a:extLst>
              <a:ext uri="{FF2B5EF4-FFF2-40B4-BE49-F238E27FC236}">
                <a16:creationId xmlns:a16="http://schemas.microsoft.com/office/drawing/2014/main" id="{E555B086-0B4C-20D1-3D60-1A7C9D2775C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TSC FLi S5 TT" pitchFamily="49" charset="-128"/>
              <a:ea typeface="TSC FLi S5 TT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605395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21EE60A-82F3-AFE7-0DD5-FC981C3D2C1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>
            <a:extLst>
              <a:ext uri="{FF2B5EF4-FFF2-40B4-BE49-F238E27FC236}">
                <a16:creationId xmlns:a16="http://schemas.microsoft.com/office/drawing/2014/main" id="{2077415F-ADC6-68E5-6403-6AC8DDA62AF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62DB99B0-A968-4C85-9411-E2AE8AC6DAB6}" type="slidenum">
              <a:rPr kumimoji="0" lang="en-US" altLang="en-US" smtClean="0">
                <a:latin typeface="Times New Roman" panose="02020603050405020304" pitchFamily="18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kumimoji="0" lang="en-US" altLang="en-US">
              <a:latin typeface="Times New Roman" panose="02020603050405020304" pitchFamily="18" charset="0"/>
            </a:endParaRPr>
          </a:p>
        </p:txBody>
      </p:sp>
      <p:sp>
        <p:nvSpPr>
          <p:cNvPr id="54275" name="Rectangle 2">
            <a:extLst>
              <a:ext uri="{FF2B5EF4-FFF2-40B4-BE49-F238E27FC236}">
                <a16:creationId xmlns:a16="http://schemas.microsoft.com/office/drawing/2014/main" id="{A13FC007-046A-D00F-C99D-3FE428B6168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>
            <a:extLst>
              <a:ext uri="{FF2B5EF4-FFF2-40B4-BE49-F238E27FC236}">
                <a16:creationId xmlns:a16="http://schemas.microsoft.com/office/drawing/2014/main" id="{7952A4B0-159C-CC6B-60C0-A3E6F0D0841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TSC FLi S5 TT" pitchFamily="49" charset="-128"/>
              <a:ea typeface="TSC FLi S5 TT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216643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4A21F3AF-CDDA-E00C-AA4D-B8A7C143B0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A60CBE62-F16C-003F-E9AA-B7F25B9FD3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1EB1C96B-2B32-0959-BFD1-8F347678EC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3F12B2-6988-4DF1-88E3-4E395BE5891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558356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35878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>
            <a:extLst>
              <a:ext uri="{FF2B5EF4-FFF2-40B4-BE49-F238E27FC236}">
                <a16:creationId xmlns:a16="http://schemas.microsoft.com/office/drawing/2014/main" id="{45DABCB8-CB7D-EC96-7CAF-4B24ED4012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00388" y="575105"/>
            <a:ext cx="10191223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zh-CN" altLang="en-US" sz="3200" b="1" i="0" dirty="0">
                <a:solidFill>
                  <a:srgbClr val="FF0000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祢爱何其深厚</a:t>
            </a:r>
            <a:endParaRPr lang="en-US" altLang="zh-CN" sz="3200" b="1" i="0" dirty="0">
              <a:solidFill>
                <a:srgbClr val="FF0000"/>
              </a:solidFill>
              <a:effectLst/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algn="ctr" eaLnBrk="1" hangingPunct="1"/>
            <a:r>
              <a:rPr lang="en-US" altLang="zh-CN" sz="2800" b="1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Your Love is So Deep 1/4</a:t>
            </a:r>
          </a:p>
        </p:txBody>
      </p:sp>
      <p:sp>
        <p:nvSpPr>
          <p:cNvPr id="53251" name="Rectangle 3">
            <a:extLst>
              <a:ext uri="{FF2B5EF4-FFF2-40B4-BE49-F238E27FC236}">
                <a16:creationId xmlns:a16="http://schemas.microsoft.com/office/drawing/2014/main" id="{5D0BACF2-A65A-B686-2DC2-7261AB8396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4841" y="1975487"/>
            <a:ext cx="10902316" cy="40102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ts val="600"/>
              </a:spcBef>
            </a:pPr>
            <a:r>
              <a:rPr lang="en-US" altLang="zh-CN" sz="3200" b="0" i="0" dirty="0">
                <a:solidFill>
                  <a:srgbClr val="222222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【</a:t>
            </a:r>
            <a:r>
              <a:rPr lang="zh-CN" altLang="en-US" sz="3200" b="0" i="0" dirty="0">
                <a:solidFill>
                  <a:srgbClr val="222222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约 </a:t>
            </a:r>
            <a:r>
              <a:rPr lang="en-US" altLang="zh-CN" sz="3200" b="0" i="0" dirty="0">
                <a:solidFill>
                  <a:srgbClr val="222222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3:16】</a:t>
            </a:r>
            <a:r>
              <a:rPr lang="zh-CN" altLang="en-US" sz="3200" b="0" i="0" dirty="0">
                <a:solidFill>
                  <a:srgbClr val="222222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神爱世人，甚至将祂的独生子赐给他们，</a:t>
            </a:r>
            <a:endParaRPr lang="en-US" altLang="zh-CN" sz="3200" b="0" i="0" dirty="0">
              <a:solidFill>
                <a:srgbClr val="222222"/>
              </a:solidFill>
              <a:effectLst/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algn="ctr">
              <a:spcBef>
                <a:spcPts val="600"/>
              </a:spcBef>
            </a:pPr>
            <a:r>
              <a:rPr lang="zh-CN" altLang="en-US" sz="3200" b="0" i="0" dirty="0">
                <a:solidFill>
                  <a:srgbClr val="222222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叫一切信祂的，不至灭亡，反得永生。</a:t>
            </a:r>
          </a:p>
          <a:p>
            <a:pPr algn="ctr">
              <a:spcBef>
                <a:spcPts val="600"/>
              </a:spcBef>
            </a:pPr>
            <a:endParaRPr lang="en-US" altLang="zh-CN" sz="2000" b="0" i="0" dirty="0">
              <a:solidFill>
                <a:srgbClr val="222222"/>
              </a:solidFill>
              <a:effectLst/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algn="ctr">
              <a:spcBef>
                <a:spcPts val="600"/>
              </a:spcBef>
            </a:pPr>
            <a:r>
              <a:rPr lang="zh-CN" altLang="en-US" sz="3200" b="0" i="0" dirty="0">
                <a:solidFill>
                  <a:srgbClr val="222222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词曲</a:t>
            </a:r>
            <a:r>
              <a:rPr lang="zh-CN" altLang="en-US" sz="3200" dirty="0">
                <a:solidFill>
                  <a:srgbClr val="222222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：诗韵赞美</a:t>
            </a:r>
            <a:endParaRPr lang="en-US" altLang="zh-CN" sz="3200" dirty="0">
              <a:solidFill>
                <a:srgbClr val="222222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algn="ctr">
              <a:spcBef>
                <a:spcPts val="600"/>
              </a:spcBef>
            </a:pPr>
            <a:endParaRPr lang="en-US" altLang="zh-CN" sz="2000" b="0" i="0" dirty="0">
              <a:solidFill>
                <a:srgbClr val="222222"/>
              </a:solidFill>
              <a:effectLst/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algn="ctr">
              <a:spcBef>
                <a:spcPts val="600"/>
              </a:spcBef>
            </a:pPr>
            <a:r>
              <a:rPr lang="en-US" altLang="zh-CN" sz="2400" b="0" i="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[John 3:16] For God so loved the world that He gave His only Son, that whoever believes in Him should not perish but have eternal life.</a:t>
            </a:r>
          </a:p>
          <a:p>
            <a:pPr algn="ctr">
              <a:spcBef>
                <a:spcPts val="600"/>
              </a:spcBef>
            </a:pPr>
            <a:endParaRPr lang="en-US" altLang="zh-CN" sz="2000" i="0" dirty="0">
              <a:solidFill>
                <a:srgbClr val="222222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pPr algn="ctr">
              <a:spcBef>
                <a:spcPts val="600"/>
              </a:spcBef>
            </a:pPr>
            <a:r>
              <a:rPr lang="en-US" altLang="zh-CN" sz="2400" i="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Lyrics</a:t>
            </a:r>
            <a:r>
              <a:rPr lang="en-US" altLang="zh-CN" sz="2400" dirty="0">
                <a:solidFill>
                  <a:srgbClr val="222222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and </a:t>
            </a:r>
            <a:r>
              <a:rPr lang="en-US" sz="240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Music: Poetic Praise</a:t>
            </a:r>
            <a:endParaRPr lang="en-US" sz="2400" i="0" dirty="0">
              <a:solidFill>
                <a:srgbClr val="222222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2AF6396-1F25-AF53-A015-314AE2CD58D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>
            <a:extLst>
              <a:ext uri="{FF2B5EF4-FFF2-40B4-BE49-F238E27FC236}">
                <a16:creationId xmlns:a16="http://schemas.microsoft.com/office/drawing/2014/main" id="{E6827D50-6AC3-CB6D-BEE2-705D5F89B0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00388" y="529385"/>
            <a:ext cx="10191223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zh-CN" altLang="en-US" sz="3200" b="1" i="0" dirty="0">
                <a:solidFill>
                  <a:srgbClr val="FF0000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祢爱何其深厚</a:t>
            </a:r>
            <a:endParaRPr lang="en-US" altLang="zh-CN" sz="3200" b="1" i="0" dirty="0">
              <a:solidFill>
                <a:srgbClr val="FF0000"/>
              </a:solidFill>
              <a:effectLst/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algn="ctr" eaLnBrk="1" hangingPunct="1"/>
            <a:r>
              <a:rPr lang="en-US" altLang="zh-CN" sz="2800" b="1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Your Love is So Deep 2/4</a:t>
            </a:r>
          </a:p>
        </p:txBody>
      </p:sp>
      <p:sp>
        <p:nvSpPr>
          <p:cNvPr id="53251" name="Rectangle 3">
            <a:extLst>
              <a:ext uri="{FF2B5EF4-FFF2-40B4-BE49-F238E27FC236}">
                <a16:creationId xmlns:a16="http://schemas.microsoft.com/office/drawing/2014/main" id="{BB5D9A22-31E2-4FFF-6F50-4DCA7DA94B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4841" y="1849756"/>
            <a:ext cx="10902316" cy="42995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ts val="600"/>
              </a:spcBef>
            </a:pPr>
            <a:r>
              <a:rPr lang="zh-CN" altLang="en-US" sz="3200" b="0" i="0" dirty="0">
                <a:solidFill>
                  <a:srgbClr val="222222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感谢慈爱天父</a:t>
            </a:r>
            <a:r>
              <a:rPr lang="zh-CN" altLang="en-US" sz="3200" dirty="0">
                <a:solidFill>
                  <a:srgbClr val="222222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，</a:t>
            </a:r>
            <a:r>
              <a:rPr lang="zh-CN" altLang="en-US" sz="3200" b="0" i="0" dirty="0">
                <a:solidFill>
                  <a:srgbClr val="222222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赐下爱子耶稣，</a:t>
            </a:r>
          </a:p>
          <a:p>
            <a:pPr algn="ctr">
              <a:spcBef>
                <a:spcPts val="600"/>
              </a:spcBef>
            </a:pPr>
            <a:r>
              <a:rPr lang="zh-CN" altLang="en-US" sz="3200" b="0" i="0" dirty="0">
                <a:solidFill>
                  <a:srgbClr val="222222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叫信祂的人，都能获得永生。</a:t>
            </a:r>
          </a:p>
          <a:p>
            <a:pPr algn="ctr">
              <a:spcBef>
                <a:spcPts val="600"/>
              </a:spcBef>
            </a:pPr>
            <a:r>
              <a:rPr lang="zh-CN" altLang="en-US" sz="3200" b="0" i="0" dirty="0">
                <a:solidFill>
                  <a:srgbClr val="222222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天父，天父，祢爱何其深厚！</a:t>
            </a:r>
          </a:p>
          <a:p>
            <a:pPr algn="ctr">
              <a:spcBef>
                <a:spcPts val="600"/>
              </a:spcBef>
            </a:pPr>
            <a:r>
              <a:rPr lang="zh-CN" altLang="en-US" sz="3200" b="0" i="0" dirty="0">
                <a:solidFill>
                  <a:srgbClr val="222222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天父，天父，祢爱永记心中。</a:t>
            </a:r>
          </a:p>
          <a:p>
            <a:pPr algn="ctr">
              <a:spcBef>
                <a:spcPts val="600"/>
              </a:spcBef>
            </a:pPr>
            <a:endParaRPr lang="en-US" altLang="zh-CN" sz="2000" b="0" i="0" dirty="0">
              <a:solidFill>
                <a:srgbClr val="222222"/>
              </a:solidFill>
              <a:effectLst/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algn="ctr"/>
            <a:r>
              <a:rPr lang="en-US" altLang="zh-CN" sz="2800" b="0" i="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Thank You, our loving Heavenly Father, for giving us Your beloved Son,</a:t>
            </a:r>
          </a:p>
          <a:p>
            <a:pPr algn="ctr"/>
            <a:r>
              <a:rPr lang="en-US" altLang="zh-CN" sz="2800" b="0" i="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That all who believe in Him may receive eternal life.</a:t>
            </a:r>
          </a:p>
          <a:p>
            <a:pPr algn="ctr"/>
            <a:r>
              <a:rPr lang="en-US" altLang="zh-CN" sz="2800" b="0" i="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Father, Father, Your love is so deep!</a:t>
            </a:r>
          </a:p>
          <a:p>
            <a:pPr algn="ctr"/>
            <a:r>
              <a:rPr lang="en-US" altLang="zh-CN" sz="2800" b="0" i="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Father, Father, Your love is forever in my heart.</a:t>
            </a:r>
            <a:endParaRPr lang="en-US" sz="2800" i="0" dirty="0">
              <a:solidFill>
                <a:srgbClr val="222222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13149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2EC6D86-2C8E-8CA8-E180-4166488F7CE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>
            <a:extLst>
              <a:ext uri="{FF2B5EF4-FFF2-40B4-BE49-F238E27FC236}">
                <a16:creationId xmlns:a16="http://schemas.microsoft.com/office/drawing/2014/main" id="{EBE6ECF4-CDD7-C14B-3C2E-8540E63834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00388" y="529385"/>
            <a:ext cx="10191223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zh-CN" altLang="en-US" sz="3200" b="1" i="0" dirty="0">
                <a:solidFill>
                  <a:srgbClr val="FF0000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祢爱何其深厚</a:t>
            </a:r>
            <a:endParaRPr lang="en-US" altLang="zh-CN" sz="3200" b="1" i="0" dirty="0">
              <a:solidFill>
                <a:srgbClr val="FF0000"/>
              </a:solidFill>
              <a:effectLst/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algn="ctr" eaLnBrk="1" hangingPunct="1"/>
            <a:r>
              <a:rPr lang="en-US" altLang="zh-CN" sz="2800" b="1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Your Love is So Deep 3/4</a:t>
            </a:r>
          </a:p>
        </p:txBody>
      </p:sp>
      <p:sp>
        <p:nvSpPr>
          <p:cNvPr id="53251" name="Rectangle 3">
            <a:extLst>
              <a:ext uri="{FF2B5EF4-FFF2-40B4-BE49-F238E27FC236}">
                <a16:creationId xmlns:a16="http://schemas.microsoft.com/office/drawing/2014/main" id="{21F16C1D-BB6C-C5A1-C8A6-B5B4961D79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4841" y="1849756"/>
            <a:ext cx="10902316" cy="42995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ts val="600"/>
              </a:spcBef>
            </a:pPr>
            <a:r>
              <a:rPr lang="zh-CN" altLang="en-US" sz="3200" b="0" i="0" dirty="0">
                <a:solidFill>
                  <a:srgbClr val="222222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感谢基督耶稣，全然顺服天父，</a:t>
            </a:r>
          </a:p>
          <a:p>
            <a:pPr algn="ctr">
              <a:spcBef>
                <a:spcPts val="600"/>
              </a:spcBef>
            </a:pPr>
            <a:r>
              <a:rPr lang="zh-CN" altLang="en-US" sz="3200" b="0" i="0" dirty="0">
                <a:solidFill>
                  <a:srgbClr val="222222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甘受十架苦，来将罪人救赎。</a:t>
            </a:r>
          </a:p>
          <a:p>
            <a:pPr algn="ctr">
              <a:spcBef>
                <a:spcPts val="600"/>
              </a:spcBef>
            </a:pPr>
            <a:r>
              <a:rPr lang="zh-CN" altLang="en-US" sz="3200" b="0" i="0" dirty="0">
                <a:solidFill>
                  <a:srgbClr val="222222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耶稣，耶稣，祢爱何其深厚！</a:t>
            </a:r>
          </a:p>
          <a:p>
            <a:pPr algn="ctr">
              <a:spcBef>
                <a:spcPts val="600"/>
              </a:spcBef>
            </a:pPr>
            <a:r>
              <a:rPr lang="zh-CN" altLang="en-US" sz="3200" b="0" i="0" dirty="0">
                <a:solidFill>
                  <a:srgbClr val="222222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耶稣，耶稣，祢爱使我重生。</a:t>
            </a:r>
            <a:endParaRPr lang="en-US" altLang="zh-CN" sz="3200" b="0" i="0" dirty="0">
              <a:solidFill>
                <a:srgbClr val="222222"/>
              </a:solidFill>
              <a:effectLst/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algn="ctr">
              <a:spcBef>
                <a:spcPts val="600"/>
              </a:spcBef>
            </a:pPr>
            <a:endParaRPr lang="en-US" altLang="zh-CN" sz="2000" b="0" i="0" dirty="0">
              <a:solidFill>
                <a:srgbClr val="222222"/>
              </a:solidFill>
              <a:effectLst/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algn="ctr"/>
            <a:r>
              <a:rPr lang="en-US" altLang="zh-CN" sz="2800" b="0" i="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Thank You, Christ Jesus, for fully obeying the Father,</a:t>
            </a:r>
          </a:p>
          <a:p>
            <a:pPr algn="ctr"/>
            <a:r>
              <a:rPr lang="en-US" altLang="zh-CN" sz="2800" b="0" i="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Enduring the suffering of the cross to redeem sinners.</a:t>
            </a:r>
          </a:p>
          <a:p>
            <a:pPr algn="ctr"/>
            <a:r>
              <a:rPr lang="en-US" altLang="zh-CN" sz="2800" b="0" i="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Jesus, Jesus, Your love is so deep!</a:t>
            </a:r>
          </a:p>
          <a:p>
            <a:pPr algn="ctr"/>
            <a:r>
              <a:rPr lang="en-US" altLang="zh-CN" sz="2800" b="0" i="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Jesus, Jesus, Your love has made me reborn.</a:t>
            </a:r>
            <a:endParaRPr lang="en-US" sz="2800" i="0" dirty="0">
              <a:solidFill>
                <a:srgbClr val="222222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897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A98D0D5-B90A-6B84-F77B-B12465D27F2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>
            <a:extLst>
              <a:ext uri="{FF2B5EF4-FFF2-40B4-BE49-F238E27FC236}">
                <a16:creationId xmlns:a16="http://schemas.microsoft.com/office/drawing/2014/main" id="{7DCCC36D-8983-12C5-9BF3-F965F8F2C7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00388" y="529385"/>
            <a:ext cx="10191223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zh-CN" altLang="en-US" sz="3200" b="1" i="0" dirty="0">
                <a:solidFill>
                  <a:srgbClr val="FF0000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祢爱何其深厚</a:t>
            </a:r>
            <a:endParaRPr lang="en-US" altLang="zh-CN" sz="3200" b="1" i="0" dirty="0">
              <a:solidFill>
                <a:srgbClr val="FF0000"/>
              </a:solidFill>
              <a:effectLst/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algn="ctr" eaLnBrk="1" hangingPunct="1"/>
            <a:r>
              <a:rPr lang="en-US" altLang="zh-CN" sz="2800" b="1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Your Love is So Deep 4/4</a:t>
            </a:r>
          </a:p>
        </p:txBody>
      </p:sp>
      <p:sp>
        <p:nvSpPr>
          <p:cNvPr id="53251" name="Rectangle 3">
            <a:extLst>
              <a:ext uri="{FF2B5EF4-FFF2-40B4-BE49-F238E27FC236}">
                <a16:creationId xmlns:a16="http://schemas.microsoft.com/office/drawing/2014/main" id="{D4771257-CB74-239E-BE52-5958FFA920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4841" y="1849756"/>
            <a:ext cx="10902316" cy="42995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ts val="600"/>
              </a:spcBef>
            </a:pPr>
            <a:r>
              <a:rPr lang="zh-CN" altLang="en-US" sz="3200" b="0" i="0" dirty="0">
                <a:solidFill>
                  <a:srgbClr val="222222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感谢慈爱圣灵，赐下智慧聪明，</a:t>
            </a:r>
          </a:p>
          <a:p>
            <a:pPr algn="ctr">
              <a:spcBef>
                <a:spcPts val="600"/>
              </a:spcBef>
            </a:pPr>
            <a:r>
              <a:rPr lang="zh-CN" altLang="en-US" sz="3200" b="0" i="0" dirty="0">
                <a:solidFill>
                  <a:srgbClr val="222222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常伴我左右，安慰、劝勉、引领。</a:t>
            </a:r>
          </a:p>
          <a:p>
            <a:pPr algn="ctr">
              <a:spcBef>
                <a:spcPts val="600"/>
              </a:spcBef>
            </a:pPr>
            <a:r>
              <a:rPr lang="zh-CN" altLang="en-US" sz="3200" b="0" i="0" dirty="0">
                <a:solidFill>
                  <a:srgbClr val="222222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圣灵，圣灵，祢爱何其深厚！</a:t>
            </a:r>
          </a:p>
          <a:p>
            <a:pPr algn="ctr">
              <a:spcBef>
                <a:spcPts val="600"/>
              </a:spcBef>
            </a:pPr>
            <a:r>
              <a:rPr lang="zh-CN" altLang="en-US" sz="3200" b="0" i="0" dirty="0">
                <a:solidFill>
                  <a:srgbClr val="222222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圣灵，圣灵，祢爱领我前行。</a:t>
            </a:r>
            <a:endParaRPr lang="en-US" altLang="zh-CN" sz="3200" b="0" i="0" dirty="0">
              <a:solidFill>
                <a:srgbClr val="222222"/>
              </a:solidFill>
              <a:effectLst/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algn="ctr">
              <a:spcBef>
                <a:spcPts val="600"/>
              </a:spcBef>
            </a:pPr>
            <a:endParaRPr lang="en-US" altLang="zh-CN" sz="2000" b="0" i="0" dirty="0">
              <a:solidFill>
                <a:srgbClr val="222222"/>
              </a:solidFill>
              <a:effectLst/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algn="ctr"/>
            <a:r>
              <a:rPr lang="en-US" altLang="zh-CN" sz="2800" b="0" i="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Thank You, our loving Holy Spirit, for giving me wisdom,</a:t>
            </a:r>
          </a:p>
          <a:p>
            <a:pPr algn="ctr"/>
            <a:r>
              <a:rPr lang="en-US" altLang="zh-CN" sz="2800" b="0" i="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Always with me, comforting, encouraging, and guiding.</a:t>
            </a:r>
          </a:p>
          <a:p>
            <a:pPr algn="ctr"/>
            <a:r>
              <a:rPr lang="en-US" altLang="zh-CN" sz="2800" b="0" i="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Holy Spirit, Holy Spirit, Your love is so deep!</a:t>
            </a:r>
          </a:p>
          <a:p>
            <a:pPr algn="ctr"/>
            <a:r>
              <a:rPr lang="en-US" altLang="zh-CN" sz="2800" b="0" i="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Holy Spirit, Holy Spirit, Your love leads me forward.</a:t>
            </a:r>
            <a:endParaRPr lang="en-US" sz="2800" i="0" dirty="0">
              <a:solidFill>
                <a:srgbClr val="222222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9813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459</TotalTime>
  <Words>434</Words>
  <Application>Microsoft Office PowerPoint</Application>
  <PresentationFormat>Widescreen</PresentationFormat>
  <Paragraphs>47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Microsoft YaHei</vt:lpstr>
      <vt:lpstr>TSC FLi S5 TT</vt:lpstr>
      <vt:lpstr>Arial</vt:lpstr>
      <vt:lpstr>Calibri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贵申</dc:creator>
  <cp:lastModifiedBy>贵申 王</cp:lastModifiedBy>
  <cp:revision>1</cp:revision>
  <dcterms:created xsi:type="dcterms:W3CDTF">2023-09-04T01:20:05Z</dcterms:created>
  <dcterms:modified xsi:type="dcterms:W3CDTF">2025-04-30T02:40:54Z</dcterms:modified>
</cp:coreProperties>
</file>